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38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952" y="-104"/>
      </p:cViewPr>
      <p:guideLst>
        <p:guide orient="horz" pos="2936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77.emf"/><Relationship Id="rId6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4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4" Type="http://schemas.openxmlformats.org/officeDocument/2006/relationships/image" Target="../media/image290.emf"/><Relationship Id="rId5" Type="http://schemas.openxmlformats.org/officeDocument/2006/relationships/image" Target="../media/image291.emf"/><Relationship Id="rId6" Type="http://schemas.openxmlformats.org/officeDocument/2006/relationships/image" Target="../media/image292.emf"/><Relationship Id="rId7" Type="http://schemas.openxmlformats.org/officeDocument/2006/relationships/image" Target="../media/image293.emf"/><Relationship Id="rId8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4" Type="http://schemas.openxmlformats.org/officeDocument/2006/relationships/image" Target="../media/image297.emf"/><Relationship Id="rId5" Type="http://schemas.openxmlformats.org/officeDocument/2006/relationships/image" Target="../media/image298.emf"/><Relationship Id="rId6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4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emf"/><Relationship Id="rId4" Type="http://schemas.openxmlformats.org/officeDocument/2006/relationships/image" Target="../media/image305.emf"/><Relationship Id="rId5" Type="http://schemas.openxmlformats.org/officeDocument/2006/relationships/image" Target="../media/image306.emf"/><Relationship Id="rId6" Type="http://schemas.openxmlformats.org/officeDocument/2006/relationships/image" Target="../media/image307.emf"/><Relationship Id="rId7" Type="http://schemas.openxmlformats.org/officeDocument/2006/relationships/image" Target="../media/image308.emf"/><Relationship Id="rId8" Type="http://schemas.openxmlformats.org/officeDocument/2006/relationships/image" Target="../media/image309.emf"/><Relationship Id="rId9" Type="http://schemas.openxmlformats.org/officeDocument/2006/relationships/image" Target="../media/image310.emf"/><Relationship Id="rId10" Type="http://schemas.openxmlformats.org/officeDocument/2006/relationships/image" Target="../media/image311.emf"/><Relationship Id="rId11" Type="http://schemas.openxmlformats.org/officeDocument/2006/relationships/image" Target="../media/image3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5.emf"/><Relationship Id="rId12" Type="http://schemas.openxmlformats.org/officeDocument/2006/relationships/image" Target="../media/image316.emf"/><Relationship Id="rId13" Type="http://schemas.openxmlformats.org/officeDocument/2006/relationships/image" Target="../media/image317.emf"/><Relationship Id="rId14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Relationship Id="rId3" Type="http://schemas.openxmlformats.org/officeDocument/2006/relationships/image" Target="../media/image304.emf"/><Relationship Id="rId4" Type="http://schemas.openxmlformats.org/officeDocument/2006/relationships/image" Target="../media/image308.emf"/><Relationship Id="rId5" Type="http://schemas.openxmlformats.org/officeDocument/2006/relationships/image" Target="../media/image311.emf"/><Relationship Id="rId6" Type="http://schemas.openxmlformats.org/officeDocument/2006/relationships/image" Target="../media/image312.emf"/><Relationship Id="rId7" Type="http://schemas.openxmlformats.org/officeDocument/2006/relationships/image" Target="../media/image309.emf"/><Relationship Id="rId8" Type="http://schemas.openxmlformats.org/officeDocument/2006/relationships/image" Target="../media/image310.emf"/><Relationship Id="rId9" Type="http://schemas.openxmlformats.org/officeDocument/2006/relationships/image" Target="../media/image313.emf"/><Relationship Id="rId10" Type="http://schemas.openxmlformats.org/officeDocument/2006/relationships/image" Target="../media/image3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emf"/><Relationship Id="rId12" Type="http://schemas.openxmlformats.org/officeDocument/2006/relationships/image" Target="../media/image306.emf"/><Relationship Id="rId13" Type="http://schemas.openxmlformats.org/officeDocument/2006/relationships/image" Target="../media/image319.emf"/><Relationship Id="rId14" Type="http://schemas.openxmlformats.org/officeDocument/2006/relationships/image" Target="../media/image3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emf"/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09.emf"/><Relationship Id="rId6" Type="http://schemas.openxmlformats.org/officeDocument/2006/relationships/image" Target="../media/image310.emf"/><Relationship Id="rId7" Type="http://schemas.openxmlformats.org/officeDocument/2006/relationships/image" Target="../media/image314.emf"/><Relationship Id="rId8" Type="http://schemas.openxmlformats.org/officeDocument/2006/relationships/image" Target="../media/image315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24.emf"/><Relationship Id="rId5" Type="http://schemas.openxmlformats.org/officeDocument/2006/relationships/image" Target="../media/image325.emf"/><Relationship Id="rId6" Type="http://schemas.openxmlformats.org/officeDocument/2006/relationships/image" Target="../media/image326.emf"/><Relationship Id="rId7" Type="http://schemas.openxmlformats.org/officeDocument/2006/relationships/image" Target="../media/image327.emf"/><Relationship Id="rId8" Type="http://schemas.openxmlformats.org/officeDocument/2006/relationships/image" Target="../media/image328.emf"/><Relationship Id="rId9" Type="http://schemas.openxmlformats.org/officeDocument/2006/relationships/image" Target="../media/image3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4" Type="http://schemas.openxmlformats.org/officeDocument/2006/relationships/image" Target="../media/image332.emf"/><Relationship Id="rId5" Type="http://schemas.openxmlformats.org/officeDocument/2006/relationships/image" Target="../media/image333.emf"/><Relationship Id="rId6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6" Type="http://schemas.openxmlformats.org/officeDocument/2006/relationships/image" Target="../media/image336.emf"/><Relationship Id="rId7" Type="http://schemas.openxmlformats.org/officeDocument/2006/relationships/image" Target="../media/image337.emf"/><Relationship Id="rId8" Type="http://schemas.openxmlformats.org/officeDocument/2006/relationships/image" Target="../media/image338.emf"/><Relationship Id="rId9" Type="http://schemas.openxmlformats.org/officeDocument/2006/relationships/image" Target="../media/image3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36.emf"/><Relationship Id="rId5" Type="http://schemas.openxmlformats.org/officeDocument/2006/relationships/image" Target="../media/image338.emf"/><Relationship Id="rId6" Type="http://schemas.openxmlformats.org/officeDocument/2006/relationships/image" Target="../media/image340.emf"/><Relationship Id="rId7" Type="http://schemas.openxmlformats.org/officeDocument/2006/relationships/image" Target="../media/image341.emf"/><Relationship Id="rId8" Type="http://schemas.openxmlformats.org/officeDocument/2006/relationships/image" Target="../media/image342.emf"/><Relationship Id="rId9" Type="http://schemas.openxmlformats.org/officeDocument/2006/relationships/image" Target="../media/image343.emf"/><Relationship Id="rId10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6" Type="http://schemas.openxmlformats.org/officeDocument/2006/relationships/image" Target="../media/image336.emf"/><Relationship Id="rId7" Type="http://schemas.openxmlformats.org/officeDocument/2006/relationships/image" Target="../media/image337.emf"/><Relationship Id="rId8" Type="http://schemas.openxmlformats.org/officeDocument/2006/relationships/image" Target="../media/image345.emf"/><Relationship Id="rId9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8.emf"/><Relationship Id="rId12" Type="http://schemas.openxmlformats.org/officeDocument/2006/relationships/image" Target="../media/image349.emf"/><Relationship Id="rId13" Type="http://schemas.openxmlformats.org/officeDocument/2006/relationships/image" Target="../media/image3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Relationship Id="rId3" Type="http://schemas.openxmlformats.org/officeDocument/2006/relationships/image" Target="../media/image310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6" Type="http://schemas.openxmlformats.org/officeDocument/2006/relationships/image" Target="../media/image336.emf"/><Relationship Id="rId7" Type="http://schemas.openxmlformats.org/officeDocument/2006/relationships/image" Target="../media/image337.emf"/><Relationship Id="rId8" Type="http://schemas.openxmlformats.org/officeDocument/2006/relationships/image" Target="../media/image338.emf"/><Relationship Id="rId9" Type="http://schemas.openxmlformats.org/officeDocument/2006/relationships/image" Target="../media/image339.emf"/><Relationship Id="rId10" Type="http://schemas.openxmlformats.org/officeDocument/2006/relationships/image" Target="../media/image34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emf"/><Relationship Id="rId4" Type="http://schemas.openxmlformats.org/officeDocument/2006/relationships/image" Target="../media/image3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emf"/><Relationship Id="rId4" Type="http://schemas.openxmlformats.org/officeDocument/2006/relationships/image" Target="../media/image357.emf"/><Relationship Id="rId5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emf"/><Relationship Id="rId4" Type="http://schemas.openxmlformats.org/officeDocument/2006/relationships/image" Target="../media/image359.emf"/><Relationship Id="rId5" Type="http://schemas.openxmlformats.org/officeDocument/2006/relationships/image" Target="../media/image360.emf"/><Relationship Id="rId6" Type="http://schemas.openxmlformats.org/officeDocument/2006/relationships/image" Target="../media/image3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Relationship Id="rId3" Type="http://schemas.openxmlformats.org/officeDocument/2006/relationships/image" Target="../media/image35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.</a:t>
              </a:r>
              <a:endParaRPr lang="en-US" sz="2800" b="1" dirty="0"/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839477" y="4051766"/>
            <a:ext cx="1210414" cy="1335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2" y="1465459"/>
            <a:ext cx="2501900" cy="558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5292057"/>
            <a:ext cx="2667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1" y="3947115"/>
            <a:ext cx="2667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5" y="1244598"/>
            <a:ext cx="2667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47" y="2749481"/>
            <a:ext cx="1003300" cy="2794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1839477" y="2852077"/>
            <a:ext cx="2439980" cy="2439980"/>
          </a:xfrm>
          <a:prstGeom prst="donut">
            <a:avLst>
              <a:gd name="adj" fmla="val 10125"/>
            </a:avLst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81671" y="3237967"/>
            <a:ext cx="468220" cy="81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6" y="3209987"/>
            <a:ext cx="1524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4" y="2328132"/>
            <a:ext cx="317500" cy="228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832374" y="4567045"/>
            <a:ext cx="245545" cy="21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6964" y="3075840"/>
            <a:ext cx="933083" cy="48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90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4213837" y="3069718"/>
            <a:ext cx="1008758" cy="8328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83172" y="3069718"/>
            <a:ext cx="1119292" cy="8328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777041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88873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3460835" y="1719042"/>
            <a:ext cx="1228038" cy="139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13151" y="1012822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680390">
            <a:off x="3658314" y="1604137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041" y="2720687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0567" y="3541150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60106" y="272782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1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911238" y="4002420"/>
            <a:ext cx="288269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02764" y="3798188"/>
            <a:ext cx="520988" cy="5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1238" y="2497061"/>
            <a:ext cx="2882697" cy="1241396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11238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93935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793935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1860" y="1912034"/>
            <a:ext cx="2890407" cy="1235139"/>
          </a:xfrm>
          <a:custGeom>
            <a:avLst/>
            <a:gdLst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1241396 h 1241396"/>
              <a:gd name="connsiteX4" fmla="*/ 0 w 2882697"/>
              <a:gd name="connsiteY4" fmla="*/ 0 h 1241396"/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0 h 1241396"/>
              <a:gd name="connsiteX0" fmla="*/ 2882697 w 2974137"/>
              <a:gd name="connsiteY0" fmla="*/ 1241396 h 1332836"/>
              <a:gd name="connsiteX1" fmla="*/ 0 w 2974137"/>
              <a:gd name="connsiteY1" fmla="*/ 0 h 1332836"/>
              <a:gd name="connsiteX2" fmla="*/ 2882697 w 2974137"/>
              <a:gd name="connsiteY2" fmla="*/ 0 h 1332836"/>
              <a:gd name="connsiteX3" fmla="*/ 2974137 w 2974137"/>
              <a:gd name="connsiteY3" fmla="*/ 1332836 h 1332836"/>
              <a:gd name="connsiteX0" fmla="*/ 0 w 2974137"/>
              <a:gd name="connsiteY0" fmla="*/ 0 h 1332836"/>
              <a:gd name="connsiteX1" fmla="*/ 2882697 w 2974137"/>
              <a:gd name="connsiteY1" fmla="*/ 0 h 1332836"/>
              <a:gd name="connsiteX2" fmla="*/ 2974137 w 2974137"/>
              <a:gd name="connsiteY2" fmla="*/ 1332836 h 1332836"/>
              <a:gd name="connsiteX0" fmla="*/ 0 w 2882697"/>
              <a:gd name="connsiteY0" fmla="*/ 0 h 1235139"/>
              <a:gd name="connsiteX1" fmla="*/ 2882697 w 2882697"/>
              <a:gd name="connsiteY1" fmla="*/ 0 h 1235139"/>
              <a:gd name="connsiteX2" fmla="*/ 2862497 w 288269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07" h="1235139">
                <a:moveTo>
                  <a:pt x="0" y="0"/>
                </a:moveTo>
                <a:lnTo>
                  <a:pt x="2882697" y="0"/>
                </a:lnTo>
                <a:cubicBezTo>
                  <a:pt x="2882697" y="413799"/>
                  <a:pt x="2890407" y="1235139"/>
                  <a:pt x="2890407" y="1235139"/>
                </a:cubicBezTo>
              </a:path>
            </a:pathLst>
          </a:cu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1238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0"/>
          </p:cNvCxnSpPr>
          <p:nvPr/>
        </p:nvCxnSpPr>
        <p:spPr>
          <a:xfrm flipV="1">
            <a:off x="3681860" y="1912034"/>
            <a:ext cx="0" cy="1241397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81860" y="3147173"/>
            <a:ext cx="2890407" cy="625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3935" y="1896921"/>
            <a:ext cx="778332" cy="1841536"/>
          </a:xfrm>
          <a:custGeom>
            <a:avLst/>
            <a:gdLst>
              <a:gd name="connsiteX0" fmla="*/ 0 w 778332"/>
              <a:gd name="connsiteY0" fmla="*/ 0 h 1241396"/>
              <a:gd name="connsiteX1" fmla="*/ 778332 w 778332"/>
              <a:gd name="connsiteY1" fmla="*/ 0 h 1241396"/>
              <a:gd name="connsiteX2" fmla="*/ 778332 w 778332"/>
              <a:gd name="connsiteY2" fmla="*/ 1241396 h 1241396"/>
              <a:gd name="connsiteX3" fmla="*/ 0 w 778332"/>
              <a:gd name="connsiteY3" fmla="*/ 1241396 h 1241396"/>
              <a:gd name="connsiteX4" fmla="*/ 0 w 778332"/>
              <a:gd name="connsiteY4" fmla="*/ 0 h 124139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78332 w 778332"/>
              <a:gd name="connsiteY2" fmla="*/ 1841536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64377 w 778332"/>
              <a:gd name="connsiteY2" fmla="*/ 1269309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2" h="1841536">
                <a:moveTo>
                  <a:pt x="0" y="600140"/>
                </a:moveTo>
                <a:lnTo>
                  <a:pt x="778332" y="0"/>
                </a:lnTo>
                <a:lnTo>
                  <a:pt x="764377" y="1269309"/>
                </a:lnTo>
                <a:lnTo>
                  <a:pt x="0" y="1841536"/>
                </a:lnTo>
                <a:lnTo>
                  <a:pt x="0" y="60014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2649137"/>
            <a:ext cx="215900" cy="228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647680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29" y="2646060"/>
            <a:ext cx="2667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4" y="3894470"/>
            <a:ext cx="190500" cy="215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876009"/>
            <a:ext cx="266700" cy="279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793935" y="3738457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9358" y="2924565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453194" y="2837748"/>
            <a:ext cx="170558" cy="17055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11238" y="3733496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93935" y="3756317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80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068603" y="1943089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50313" y="3688892"/>
            <a:ext cx="39480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142" y="2386605"/>
            <a:ext cx="3068913" cy="130228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03626" y="304202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34435" y="281602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5284" y="26522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4990" y="2441759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9" y="1903963"/>
            <a:ext cx="825500" cy="3556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11" y="3860179"/>
            <a:ext cx="7493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92" y="3957819"/>
            <a:ext cx="1054100" cy="2159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113142" y="3575171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79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1456789" y="1988581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1" idx="7"/>
            <a:endCxn id="22" idx="7"/>
          </p:cNvCxnSpPr>
          <p:nvPr/>
        </p:nvCxnSpPr>
        <p:spPr>
          <a:xfrm flipV="1">
            <a:off x="2136348" y="1003696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456787" y="7265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56787" y="24723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97142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09294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rot="16200000">
            <a:off x="990086" y="1362178"/>
            <a:ext cx="944792" cy="285008"/>
            <a:chOff x="2516902" y="2482263"/>
            <a:chExt cx="944792" cy="28500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42" y="2693737"/>
            <a:ext cx="279400" cy="266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39" y="2693737"/>
            <a:ext cx="292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930685"/>
            <a:ext cx="279400" cy="203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1875479"/>
            <a:ext cx="279400" cy="203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67" y="1305623"/>
            <a:ext cx="2794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8" y="2585787"/>
            <a:ext cx="2159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79" y="523363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8" y="573723"/>
            <a:ext cx="228600" cy="2286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67329" y="193664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4558" y="99185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826694" y="1502218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158975" y="68802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158975" y="243382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99330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11482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158975" y="136406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0" y="2655197"/>
            <a:ext cx="2794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27" y="2655197"/>
            <a:ext cx="292100" cy="266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46" y="2547247"/>
            <a:ext cx="215900" cy="215900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5757675" y="146445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017176" y="147653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 rot="5400000">
            <a:off x="6292090" y="138993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44" y="1089723"/>
            <a:ext cx="1143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87" y="1089723"/>
            <a:ext cx="139700" cy="2159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7" y="1587481"/>
            <a:ext cx="114300" cy="2159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74" y="714785"/>
            <a:ext cx="139700" cy="2159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70" y="5742326"/>
            <a:ext cx="279400" cy="2667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06180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663188" y="4107782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rot="16200000">
            <a:off x="4625425" y="501883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200000">
            <a:off x="4625319" y="403135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4568184" y="4448407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4883798"/>
            <a:ext cx="114300" cy="2159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3915358"/>
            <a:ext cx="139700" cy="2159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 rot="16200000">
            <a:off x="2931956" y="4437674"/>
            <a:ext cx="944792" cy="285008"/>
            <a:chOff x="2516902" y="2482263"/>
            <a:chExt cx="944792" cy="28500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006181"/>
            <a:ext cx="279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950975"/>
            <a:ext cx="279400" cy="2032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4353297" y="4410074"/>
            <a:ext cx="926296" cy="1101711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586199" y="4763614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77939" y="1502220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50575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62727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1310220" y="1364069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5" y="2655199"/>
            <a:ext cx="279400" cy="266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72" y="2655199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908920" y="146445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68421" y="147653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5400000">
            <a:off x="2443335" y="1389933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9" y="1089725"/>
            <a:ext cx="114300" cy="2159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2" y="1089725"/>
            <a:ext cx="139700" cy="2159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353297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 rot="5400000">
            <a:off x="4776513" y="3907100"/>
            <a:ext cx="80967" cy="1006052"/>
            <a:chOff x="4625319" y="4093646"/>
            <a:chExt cx="80967" cy="1006052"/>
          </a:xfrm>
        </p:grpSpPr>
        <p:cxnSp>
          <p:nvCxnSpPr>
            <p:cNvPr id="43" name="Straight Connector 42"/>
            <p:cNvCxnSpPr>
              <a:endCxn id="45" idx="2"/>
            </p:cNvCxnSpPr>
            <p:nvPr/>
          </p:nvCxnSpPr>
          <p:spPr>
            <a:xfrm rot="16200000">
              <a:off x="4236382" y="4601312"/>
              <a:ext cx="856173" cy="25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 rot="16200000">
              <a:off x="4625425" y="5018837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4625319" y="4093646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97" y="4101431"/>
            <a:ext cx="1143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93" y="4101343"/>
            <a:ext cx="139700" cy="2159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16200000">
            <a:off x="3391786" y="426500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5" y="1412069"/>
            <a:ext cx="279400" cy="2032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5365229" y="1932145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2" idx="7"/>
            <a:endCxn id="73" idx="7"/>
          </p:cNvCxnSpPr>
          <p:nvPr/>
        </p:nvCxnSpPr>
        <p:spPr>
          <a:xfrm flipV="1">
            <a:off x="6044788" y="947260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05582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17734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82" y="2637301"/>
            <a:ext cx="2794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9" y="2637301"/>
            <a:ext cx="292100" cy="2667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sp>
        <p:nvSpPr>
          <p:cNvPr id="72" name="Oval 71"/>
          <p:cNvSpPr/>
          <p:nvPr/>
        </p:nvSpPr>
        <p:spPr>
          <a:xfrm>
            <a:off x="5975769" y="188021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2998" y="93541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77" y="1531045"/>
            <a:ext cx="114300" cy="2159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14" y="658349"/>
            <a:ext cx="1397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27" y="4305911"/>
            <a:ext cx="279400" cy="2032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5297095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99" y="4814660"/>
            <a:ext cx="508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1624" y="4188132"/>
            <a:ext cx="946904" cy="1323653"/>
          </a:xfrm>
          <a:custGeom>
            <a:avLst/>
            <a:gdLst>
              <a:gd name="connsiteX0" fmla="*/ 0 w 926296"/>
              <a:gd name="connsiteY0" fmla="*/ 0 h 1323653"/>
              <a:gd name="connsiteX1" fmla="*/ 926296 w 926296"/>
              <a:gd name="connsiteY1" fmla="*/ 0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735229 w 926296"/>
              <a:gd name="connsiteY2" fmla="*/ 1023109 h 1323653"/>
              <a:gd name="connsiteX3" fmla="*/ 926296 w 926296"/>
              <a:gd name="connsiteY3" fmla="*/ 1323653 h 1323653"/>
              <a:gd name="connsiteX4" fmla="*/ 0 w 926296"/>
              <a:gd name="connsiteY4" fmla="*/ 1323653 h 1323653"/>
              <a:gd name="connsiteX5" fmla="*/ 0 w 926296"/>
              <a:gd name="connsiteY5" fmla="*/ 0 h 1323653"/>
              <a:gd name="connsiteX0" fmla="*/ 0 w 946904"/>
              <a:gd name="connsiteY0" fmla="*/ 0 h 1323653"/>
              <a:gd name="connsiteX1" fmla="*/ 429954 w 946904"/>
              <a:gd name="connsiteY1" fmla="*/ 576594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904" h="1323653">
                <a:moveTo>
                  <a:pt x="0" y="0"/>
                </a:moveTo>
                <a:lnTo>
                  <a:pt x="473749" y="605789"/>
                </a:lnTo>
                <a:cubicBezTo>
                  <a:pt x="719057" y="769225"/>
                  <a:pt x="789186" y="801284"/>
                  <a:pt x="946904" y="899032"/>
                </a:cubicBezTo>
                <a:lnTo>
                  <a:pt x="926296" y="1323653"/>
                </a:lnTo>
                <a:lnTo>
                  <a:pt x="0" y="1323653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3757071" y="3802060"/>
            <a:ext cx="1773215" cy="1567224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59537" y="2272506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33318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81232" y="41477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47920" y="507464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00" y="3887869"/>
            <a:ext cx="114300" cy="215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86" y="4815424"/>
            <a:ext cx="139700" cy="2159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877116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4066491" y="4977258"/>
            <a:ext cx="508000" cy="356490"/>
            <a:chOff x="7032620" y="4496914"/>
            <a:chExt cx="508000" cy="356490"/>
          </a:xfrm>
        </p:grpSpPr>
        <p:sp>
          <p:nvSpPr>
            <p:cNvPr id="6" name="Rectangle 5"/>
            <p:cNvSpPr/>
            <p:nvPr/>
          </p:nvSpPr>
          <p:spPr>
            <a:xfrm>
              <a:off x="7032620" y="4496914"/>
              <a:ext cx="508000" cy="356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620" y="4547960"/>
              <a:ext cx="508000" cy="26670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2453317" y="1083870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 rot="16200000">
            <a:off x="2415554" y="1994925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6200000">
            <a:off x="2415448" y="100744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0800000">
            <a:off x="2358313" y="1424495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09" y="918458"/>
            <a:ext cx="114300" cy="2159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09" y="1898818"/>
            <a:ext cx="139700" cy="2159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 rot="16200000">
            <a:off x="829670" y="1362178"/>
            <a:ext cx="944792" cy="285008"/>
            <a:chOff x="2516902" y="2482263"/>
            <a:chExt cx="944792" cy="285008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1880211"/>
            <a:ext cx="279400" cy="2032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914679"/>
            <a:ext cx="279400" cy="2032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59" y="2606450"/>
            <a:ext cx="292100" cy="2667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609095" y="225807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17" y="2592021"/>
            <a:ext cx="292100" cy="26670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6609095" y="963046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 rot="16200000">
            <a:off x="6571332" y="18741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6200000">
            <a:off x="6571226" y="8866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>
            <a:off x="6514091" y="130367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1739062"/>
            <a:ext cx="114300" cy="2159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770622"/>
            <a:ext cx="139700" cy="2159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5031323"/>
            <a:ext cx="2794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4046101"/>
            <a:ext cx="279400" cy="203200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 rot="16200000">
            <a:off x="2926263" y="4518024"/>
            <a:ext cx="944792" cy="285008"/>
            <a:chOff x="2516902" y="2482263"/>
            <a:chExt cx="944792" cy="285008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 flipV="1">
            <a:off x="4284596" y="4408388"/>
            <a:ext cx="401453" cy="204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01" y="4268688"/>
            <a:ext cx="1485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8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494900" y="1500100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76594" y="1105668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176594" y="2851470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4" y="938544"/>
            <a:ext cx="177800" cy="203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3" y="2958681"/>
            <a:ext cx="228600" cy="2286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1641952" y="1241441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70" y="2242098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38" y="1751598"/>
            <a:ext cx="2794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13" y="1232732"/>
            <a:ext cx="1003300" cy="266700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1494898" y="4660395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76592" y="42659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176592" y="60117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" y="4098839"/>
            <a:ext cx="177800" cy="203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1" y="6118976"/>
            <a:ext cx="228600" cy="2286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1641950" y="4401736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46113" y="4441841"/>
            <a:ext cx="1564057" cy="134386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443913" y="4982470"/>
            <a:ext cx="114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Isotherme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416844" y="4586402"/>
            <a:ext cx="102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Adiabate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121670" y="4955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998739" y="5272505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59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778171" y="1538511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778171" y="3284313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61" y="1371387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40" y="3391524"/>
            <a:ext cx="228600" cy="22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0210" y="149773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83263" y="1497734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984292" y="2833633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17" name="Freeform 16"/>
          <p:cNvSpPr/>
          <p:nvPr/>
        </p:nvSpPr>
        <p:spPr>
          <a:xfrm>
            <a:off x="2620210" y="1978525"/>
            <a:ext cx="1283369" cy="1055163"/>
          </a:xfrm>
          <a:custGeom>
            <a:avLst/>
            <a:gdLst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53" h="868948">
                <a:moveTo>
                  <a:pt x="0" y="13369"/>
                </a:moveTo>
                <a:lnTo>
                  <a:pt x="1163053" y="0"/>
                </a:lnTo>
                <a:lnTo>
                  <a:pt x="1163053" y="868948"/>
                </a:lnTo>
                <a:cubicBezTo>
                  <a:pt x="904597" y="806562"/>
                  <a:pt x="833299" y="917966"/>
                  <a:pt x="387685" y="681790"/>
                </a:cubicBezTo>
                <a:cubicBezTo>
                  <a:pt x="31194" y="352036"/>
                  <a:pt x="129228" y="236176"/>
                  <a:pt x="0" y="1336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63619" y="194117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9517" y="193736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26703" y="2969626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40138" y="2317750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63" y="2399324"/>
            <a:ext cx="454994" cy="22285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18377021">
            <a:off x="2969749" y="2702765"/>
            <a:ext cx="340778" cy="2937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1" y="1849855"/>
            <a:ext cx="1104900" cy="2032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9" y="3620124"/>
            <a:ext cx="11430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16200000">
            <a:off x="1770494" y="1846582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03579" y="314944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1818105"/>
            <a:ext cx="9017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165684"/>
            <a:ext cx="8890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513263"/>
            <a:ext cx="901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334" y="1361242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4334" y="3692696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1744" y="2655139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94" y="1641645"/>
            <a:ext cx="317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26" y="3888212"/>
            <a:ext cx="266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" y="2257929"/>
            <a:ext cx="4953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6" y="3260561"/>
            <a:ext cx="469900" cy="292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08" y="2751558"/>
            <a:ext cx="622300" cy="3048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438104" y="2136611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843168" y="3179181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277976" y="2657814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>
            <a:off x="1761592" y="2720980"/>
            <a:ext cx="449544" cy="398544"/>
          </a:xfrm>
          <a:prstGeom prst="arc">
            <a:avLst>
              <a:gd name="adj1" fmla="val 16200000"/>
              <a:gd name="adj2" fmla="val 13425629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14208" y="1310449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4208" y="3641903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51618" y="2604346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1590852"/>
            <a:ext cx="317500" cy="266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00" y="3837419"/>
            <a:ext cx="266700" cy="266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3260561"/>
            <a:ext cx="495300" cy="2921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2311878"/>
            <a:ext cx="469900" cy="292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2" y="2700765"/>
            <a:ext cx="622300" cy="30480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0800000">
            <a:off x="5707978" y="2085818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6113042" y="3128388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547850" y="2607021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580255" flipH="1">
            <a:off x="6004968" y="2649358"/>
            <a:ext cx="449544" cy="453083"/>
          </a:xfrm>
          <a:prstGeom prst="arc">
            <a:avLst>
              <a:gd name="adj1" fmla="val 16200000"/>
              <a:gd name="adj2" fmla="val 13411251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9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9" y="4225067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0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83796" y="2549052"/>
            <a:ext cx="1223459" cy="191038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465995 w 2092407"/>
              <a:gd name="connsiteY10" fmla="*/ 904502 h 1516640"/>
              <a:gd name="connsiteX11" fmla="*/ 237566 w 2092407"/>
              <a:gd name="connsiteY11" fmla="*/ 648683 h 1516640"/>
              <a:gd name="connsiteX12" fmla="*/ 63960 w 2092407"/>
              <a:gd name="connsiteY12" fmla="*/ 255819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465995 w 2092407"/>
              <a:gd name="connsiteY9" fmla="*/ 904502 h 1516640"/>
              <a:gd name="connsiteX10" fmla="*/ 237566 w 2092407"/>
              <a:gd name="connsiteY10" fmla="*/ 648683 h 1516640"/>
              <a:gd name="connsiteX11" fmla="*/ 63960 w 2092407"/>
              <a:gd name="connsiteY11" fmla="*/ 255819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465995 w 2092407"/>
              <a:gd name="connsiteY8" fmla="*/ 904502 h 1516640"/>
              <a:gd name="connsiteX9" fmla="*/ 237566 w 2092407"/>
              <a:gd name="connsiteY9" fmla="*/ 648683 h 1516640"/>
              <a:gd name="connsiteX10" fmla="*/ 63960 w 2092407"/>
              <a:gd name="connsiteY10" fmla="*/ 255819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237566 w 2092407"/>
              <a:gd name="connsiteY8" fmla="*/ 648683 h 1516640"/>
              <a:gd name="connsiteX9" fmla="*/ 63960 w 2092407"/>
              <a:gd name="connsiteY9" fmla="*/ 255819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63960 w 2092407"/>
              <a:gd name="connsiteY8" fmla="*/ 255819 h 1516640"/>
              <a:gd name="connsiteX9" fmla="*/ 0 w 2092407"/>
              <a:gd name="connsiteY9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0 w 2092407"/>
              <a:gd name="connsiteY8" fmla="*/ 0 h 1516640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26677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13309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309 w 2092407"/>
              <a:gd name="connsiteY6" fmla="*/ 1939248 h 1939248"/>
              <a:gd name="connsiteX7" fmla="*/ 0 w 2092407"/>
              <a:gd name="connsiteY7" fmla="*/ 0 h 1939248"/>
              <a:gd name="connsiteX0" fmla="*/ 0 w 1223459"/>
              <a:gd name="connsiteY0" fmla="*/ 0 h 1939248"/>
              <a:gd name="connsiteX1" fmla="*/ 402035 w 1223459"/>
              <a:gd name="connsiteY1" fmla="*/ 255819 h 1939248"/>
              <a:gd name="connsiteX2" fmla="*/ 804069 w 1223459"/>
              <a:gd name="connsiteY2" fmla="*/ 484228 h 1939248"/>
              <a:gd name="connsiteX3" fmla="*/ 1114732 w 1223459"/>
              <a:gd name="connsiteY3" fmla="*/ 621274 h 1939248"/>
              <a:gd name="connsiteX4" fmla="*/ 1215241 w 1223459"/>
              <a:gd name="connsiteY4" fmla="*/ 676092 h 1939248"/>
              <a:gd name="connsiteX5" fmla="*/ 1223459 w 1223459"/>
              <a:gd name="connsiteY5" fmla="*/ 1917693 h 1939248"/>
              <a:gd name="connsiteX6" fmla="*/ 13309 w 1223459"/>
              <a:gd name="connsiteY6" fmla="*/ 1939248 h 1939248"/>
              <a:gd name="connsiteX7" fmla="*/ 0 w 1223459"/>
              <a:gd name="connsiteY7" fmla="*/ 0 h 193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3459" h="1939248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cubicBezTo>
                  <a:pt x="1217980" y="1089959"/>
                  <a:pt x="1220720" y="1503826"/>
                  <a:pt x="1223459" y="1917693"/>
                </a:cubicBezTo>
                <a:lnTo>
                  <a:pt x="13309" y="1939248"/>
                </a:lnTo>
                <a:cubicBezTo>
                  <a:pt x="8873" y="1292832"/>
                  <a:pt x="4436" y="646416"/>
                  <a:pt x="0" y="0"/>
                </a:cubicBez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047803"/>
            <a:ext cx="1477373" cy="283163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7400114">
            <a:off x="4157790" y="2602954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7" y="3623681"/>
            <a:ext cx="635000" cy="266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19" y="4692655"/>
            <a:ext cx="3556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2" y="4661891"/>
            <a:ext cx="3429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2244713"/>
            <a:ext cx="3429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3053263"/>
            <a:ext cx="355600" cy="203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6200000">
            <a:off x="1700600" y="2639994"/>
            <a:ext cx="811112" cy="285008"/>
            <a:chOff x="2650582" y="2482263"/>
            <a:chExt cx="811112" cy="28500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65058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85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2526699"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2600000">
            <a:off x="4502907" y="2247566"/>
            <a:ext cx="768979" cy="690222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9130119">
            <a:off x="4034982" y="2875130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40" y="4082316"/>
            <a:ext cx="1398436" cy="26364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63" y="1970228"/>
            <a:ext cx="1261522" cy="245890"/>
          </a:xfrm>
          <a:prstGeom prst="rect">
            <a:avLst/>
          </a:prstGeom>
        </p:spPr>
      </p:pic>
      <p:sp>
        <p:nvSpPr>
          <p:cNvPr id="39" name="Isosceles Triangle 38"/>
          <p:cNvSpPr/>
          <p:nvPr/>
        </p:nvSpPr>
        <p:spPr>
          <a:xfrm rot="6490334">
            <a:off x="5462736" y="3793035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7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 flipV="1">
            <a:off x="3983796" y="2537691"/>
            <a:ext cx="13805" cy="8238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983796" y="2549051"/>
            <a:ext cx="1243903" cy="1297665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17108 w 2092407"/>
              <a:gd name="connsiteY11" fmla="*/ 784066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617275 w 2092407"/>
              <a:gd name="connsiteY5" fmla="*/ 1224276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17108 w 2092407"/>
              <a:gd name="connsiteY10" fmla="*/ 784066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17108 w 2092407"/>
              <a:gd name="connsiteY9" fmla="*/ 784066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849755 w 2092407"/>
              <a:gd name="connsiteY6" fmla="*/ 1160321 h 1516640"/>
              <a:gd name="connsiteX7" fmla="*/ 721835 w 2092407"/>
              <a:gd name="connsiteY7" fmla="*/ 1123775 h 1516640"/>
              <a:gd name="connsiteX8" fmla="*/ 17108 w 2092407"/>
              <a:gd name="connsiteY8" fmla="*/ 784066 h 1516640"/>
              <a:gd name="connsiteX9" fmla="*/ 0 w 2092407"/>
              <a:gd name="connsiteY9" fmla="*/ 0 h 1516640"/>
              <a:gd name="connsiteX0" fmla="*/ 0 w 1243903"/>
              <a:gd name="connsiteY0" fmla="*/ 0 h 1297665"/>
              <a:gd name="connsiteX1" fmla="*/ 402035 w 1243903"/>
              <a:gd name="connsiteY1" fmla="*/ 255819 h 1297665"/>
              <a:gd name="connsiteX2" fmla="*/ 804069 w 1243903"/>
              <a:gd name="connsiteY2" fmla="*/ 484228 h 1297665"/>
              <a:gd name="connsiteX3" fmla="*/ 1114732 w 1243903"/>
              <a:gd name="connsiteY3" fmla="*/ 621274 h 1297665"/>
              <a:gd name="connsiteX4" fmla="*/ 1215241 w 1243903"/>
              <a:gd name="connsiteY4" fmla="*/ 676092 h 1297665"/>
              <a:gd name="connsiteX5" fmla="*/ 1243903 w 1243903"/>
              <a:gd name="connsiteY5" fmla="*/ 1297665 h 1297665"/>
              <a:gd name="connsiteX6" fmla="*/ 849755 w 1243903"/>
              <a:gd name="connsiteY6" fmla="*/ 1160321 h 1297665"/>
              <a:gd name="connsiteX7" fmla="*/ 721835 w 1243903"/>
              <a:gd name="connsiteY7" fmla="*/ 1123775 h 1297665"/>
              <a:gd name="connsiteX8" fmla="*/ 17108 w 1243903"/>
              <a:gd name="connsiteY8" fmla="*/ 784066 h 1297665"/>
              <a:gd name="connsiteX9" fmla="*/ 0 w 1243903"/>
              <a:gd name="connsiteY9" fmla="*/ 0 h 12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903" h="1297665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243903" y="1297665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17108" y="78406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4" y="313058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216401" y="3850211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3670686" y="3321734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40566" y="37624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32931" y="3257672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13" y="4130829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274229" y="3710948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204628" y="3231990"/>
            <a:ext cx="10773" cy="6430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 rot="16034908">
            <a:off x="5316094" y="3447680"/>
            <a:ext cx="365655" cy="328206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6034908">
            <a:off x="3487858" y="2639505"/>
            <a:ext cx="365655" cy="328206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62" y="4657259"/>
            <a:ext cx="897122" cy="21168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64" y="4663227"/>
            <a:ext cx="881624" cy="20571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2" y="3685636"/>
            <a:ext cx="891630" cy="188905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6" y="2408425"/>
            <a:ext cx="735019" cy="153129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 rot="17696260">
            <a:off x="4541925" y="3493326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44786" y="3180406"/>
            <a:ext cx="30881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037221" y="3596105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90716" y="3954379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83726" y="3954379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37221" y="4320674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175471" y="3180406"/>
            <a:ext cx="0" cy="510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61" y="3301666"/>
            <a:ext cx="1905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231616" y="3771395"/>
            <a:ext cx="384069" cy="33923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53970" y="3771395"/>
            <a:ext cx="384069" cy="33923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0"/>
          </p:cNvCxnSpPr>
          <p:nvPr/>
        </p:nvCxnSpPr>
        <p:spPr>
          <a:xfrm flipH="1">
            <a:off x="5170906" y="3792235"/>
            <a:ext cx="2843" cy="52843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30" y="3495174"/>
            <a:ext cx="1104900" cy="368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84659" y="2693940"/>
            <a:ext cx="194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der </a:t>
            </a:r>
            <a:r>
              <a:rPr lang="en-US" dirty="0" err="1" smtClean="0"/>
              <a:t>Gef</a:t>
            </a:r>
            <a:r>
              <a:rPr lang="en-US" dirty="0" err="1" smtClean="0"/>
              <a:t>äßwand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28356" y="3516117"/>
            <a:ext cx="0" cy="510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 rot="2395513">
            <a:off x="2172422" y="4021855"/>
            <a:ext cx="1160379" cy="1045817"/>
            <a:chOff x="2233904" y="5549596"/>
            <a:chExt cx="1160379" cy="1045817"/>
          </a:xfrm>
        </p:grpSpPr>
        <p:sp>
          <p:nvSpPr>
            <p:cNvPr id="27" name="Oval 26"/>
            <p:cNvSpPr/>
            <p:nvPr/>
          </p:nvSpPr>
          <p:spPr>
            <a:xfrm>
              <a:off x="2680409" y="5549596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233904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26914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80409" y="6328044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680409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782813" y="4567164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43127" y="4246797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66027" y="4309673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66917" y="4594645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78190" y="3700429"/>
            <a:ext cx="82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</a:t>
            </a:r>
            <a:r>
              <a:rPr lang="en-US" dirty="0" smtClean="0"/>
              <a:t> Gas</a:t>
            </a:r>
            <a:endParaRPr lang="en-US" dirty="0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28" y="4299335"/>
            <a:ext cx="1104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6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65" t="20131" r="15607" b="11625"/>
          <a:stretch/>
        </p:blipFill>
        <p:spPr>
          <a:xfrm>
            <a:off x="1062974" y="1035431"/>
            <a:ext cx="5370096" cy="4680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8680" y="4832008"/>
            <a:ext cx="1849853" cy="579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5138015" y="4158068"/>
            <a:ext cx="1849853" cy="579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2612821" y="2914095"/>
            <a:ext cx="494825" cy="7231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079500"/>
            <a:ext cx="5384800" cy="4699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45" y="5775492"/>
            <a:ext cx="368300" cy="266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69" y="1462506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14" y="3221790"/>
            <a:ext cx="2159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41317" y="3543634"/>
            <a:ext cx="933897" cy="145743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3624" y="4098399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02764" y="4187014"/>
            <a:ext cx="35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</a:t>
            </a:r>
            <a:endParaRPr lang="en-US" sz="2400" b="1" dirty="0"/>
          </a:p>
        </p:txBody>
      </p:sp>
      <p:sp>
        <p:nvSpPr>
          <p:cNvPr id="13" name="Oval 12"/>
          <p:cNvSpPr/>
          <p:nvPr/>
        </p:nvSpPr>
        <p:spPr>
          <a:xfrm>
            <a:off x="4599533" y="441784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73857" y="441784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4308" y="5137140"/>
            <a:ext cx="17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Maxwell-</a:t>
            </a:r>
            <a:r>
              <a:rPr lang="en-US" dirty="0" err="1" smtClean="0"/>
              <a:t>Gerade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16637" y="4595990"/>
            <a:ext cx="54246" cy="156017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60801" y="6065405"/>
            <a:ext cx="14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Kondensation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4835" y="6065405"/>
            <a:ext cx="265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Vollst</a:t>
            </a:r>
            <a:r>
              <a:rPr lang="en-US" dirty="0" err="1" smtClean="0"/>
              <a:t>ändige</a:t>
            </a:r>
            <a:r>
              <a:rPr lang="en-US" dirty="0" smtClean="0"/>
              <a:t> </a:t>
            </a:r>
            <a:r>
              <a:rPr lang="en-US" dirty="0" err="1" smtClean="0"/>
              <a:t>Verflüssigung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4" idx="2"/>
          </p:cNvCxnSpPr>
          <p:nvPr/>
        </p:nvCxnSpPr>
        <p:spPr>
          <a:xfrm flipV="1">
            <a:off x="2123322" y="4482016"/>
            <a:ext cx="550535" cy="143521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5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099312" y="2580106"/>
            <a:ext cx="1710688" cy="18849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195053" y="2580106"/>
            <a:ext cx="1376947" cy="1884947"/>
          </a:xfrm>
          <a:custGeom>
            <a:avLst/>
            <a:gdLst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947" h="1884947">
                <a:moveTo>
                  <a:pt x="614947" y="26737"/>
                </a:moveTo>
                <a:cubicBezTo>
                  <a:pt x="557017" y="75754"/>
                  <a:pt x="430017" y="153737"/>
                  <a:pt x="334210" y="294105"/>
                </a:cubicBezTo>
                <a:cubicBezTo>
                  <a:pt x="238403" y="434473"/>
                  <a:pt x="95807" y="606035"/>
                  <a:pt x="40105" y="868947"/>
                </a:cubicBezTo>
                <a:lnTo>
                  <a:pt x="0" y="1871579"/>
                </a:lnTo>
                <a:lnTo>
                  <a:pt x="1376947" y="1884947"/>
                </a:lnTo>
                <a:lnTo>
                  <a:pt x="1323473" y="868947"/>
                </a:lnTo>
                <a:cubicBezTo>
                  <a:pt x="1261087" y="603807"/>
                  <a:pt x="1109578" y="438930"/>
                  <a:pt x="1002631" y="294105"/>
                </a:cubicBezTo>
                <a:cubicBezTo>
                  <a:pt x="895684" y="149281"/>
                  <a:pt x="746403" y="44561"/>
                  <a:pt x="681789" y="0"/>
                </a:cubicBezTo>
                <a:lnTo>
                  <a:pt x="614947" y="267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5" y="4665913"/>
            <a:ext cx="368300" cy="2667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582737" y="1082842"/>
            <a:ext cx="2834105" cy="1724526"/>
          </a:xfrm>
          <a:custGeom>
            <a:avLst/>
            <a:gdLst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2834105 w 2834105"/>
              <a:gd name="connsiteY2" fmla="*/ 1724526 h 172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105" h="1724526">
                <a:moveTo>
                  <a:pt x="0" y="0"/>
                </a:moveTo>
                <a:cubicBezTo>
                  <a:pt x="251772" y="431131"/>
                  <a:pt x="503544" y="862263"/>
                  <a:pt x="975895" y="1149684"/>
                </a:cubicBezTo>
                <a:cubicBezTo>
                  <a:pt x="1448246" y="1437105"/>
                  <a:pt x="2834105" y="1724526"/>
                  <a:pt x="2834105" y="172452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80085" y="1458233"/>
            <a:ext cx="3208420" cy="1911684"/>
          </a:xfrm>
          <a:custGeom>
            <a:avLst/>
            <a:gdLst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2834105 w 2834105"/>
              <a:gd name="connsiteY2" fmla="*/ 1724526 h 1724526"/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1839495 w 2834105"/>
              <a:gd name="connsiteY2" fmla="*/ 1482819 h 1724526"/>
              <a:gd name="connsiteX3" fmla="*/ 2834105 w 2834105"/>
              <a:gd name="connsiteY3" fmla="*/ 1724526 h 1724526"/>
              <a:gd name="connsiteX0" fmla="*/ 0 w 2834105"/>
              <a:gd name="connsiteY0" fmla="*/ 0 h 1724526"/>
              <a:gd name="connsiteX1" fmla="*/ 735264 w 2834105"/>
              <a:gd name="connsiteY1" fmla="*/ 1203157 h 1724526"/>
              <a:gd name="connsiteX2" fmla="*/ 1839495 w 2834105"/>
              <a:gd name="connsiteY2" fmla="*/ 1482819 h 1724526"/>
              <a:gd name="connsiteX3" fmla="*/ 2834105 w 2834105"/>
              <a:gd name="connsiteY3" fmla="*/ 1724526 h 1724526"/>
              <a:gd name="connsiteX0" fmla="*/ 0 w 2834105"/>
              <a:gd name="connsiteY0" fmla="*/ 0 h 1724526"/>
              <a:gd name="connsiteX1" fmla="*/ 735264 w 2834105"/>
              <a:gd name="connsiteY1" fmla="*/ 1203157 h 1724526"/>
              <a:gd name="connsiteX2" fmla="*/ 1866232 w 2834105"/>
              <a:gd name="connsiteY2" fmla="*/ 1643240 h 1724526"/>
              <a:gd name="connsiteX3" fmla="*/ 2834105 w 2834105"/>
              <a:gd name="connsiteY3" fmla="*/ 1724526 h 1724526"/>
              <a:gd name="connsiteX0" fmla="*/ 0 w 3195052"/>
              <a:gd name="connsiteY0" fmla="*/ 0 h 1978526"/>
              <a:gd name="connsiteX1" fmla="*/ 735264 w 3195052"/>
              <a:gd name="connsiteY1" fmla="*/ 120315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3195052 w 3195052"/>
              <a:gd name="connsiteY2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3195052 w 3195052"/>
              <a:gd name="connsiteY2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46441 w 3195052"/>
              <a:gd name="connsiteY2" fmla="*/ 1549661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46441 w 3195052"/>
              <a:gd name="connsiteY2" fmla="*/ 1549661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19704 w 3195052"/>
              <a:gd name="connsiteY2" fmla="*/ 166997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19704 w 3195052"/>
              <a:gd name="connsiteY2" fmla="*/ 166997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2267283 w 3195052"/>
              <a:gd name="connsiteY2" fmla="*/ 175018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99915 w 3195052"/>
              <a:gd name="connsiteY2" fmla="*/ 1656608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99915 w 3195052"/>
              <a:gd name="connsiteY2" fmla="*/ 1656608 h 1978526"/>
              <a:gd name="connsiteX3" fmla="*/ 3195052 w 3195052"/>
              <a:gd name="connsiteY3" fmla="*/ 1978526 h 1978526"/>
              <a:gd name="connsiteX0" fmla="*/ 0 w 3208420"/>
              <a:gd name="connsiteY0" fmla="*/ 0 h 1911684"/>
              <a:gd name="connsiteX1" fmla="*/ 721895 w 3208420"/>
              <a:gd name="connsiteY1" fmla="*/ 1122947 h 1911684"/>
              <a:gd name="connsiteX2" fmla="*/ 1999915 w 3208420"/>
              <a:gd name="connsiteY2" fmla="*/ 1656608 h 1911684"/>
              <a:gd name="connsiteX3" fmla="*/ 3208420 w 3208420"/>
              <a:gd name="connsiteY3" fmla="*/ 1911684 h 1911684"/>
              <a:gd name="connsiteX0" fmla="*/ 0 w 3208420"/>
              <a:gd name="connsiteY0" fmla="*/ 0 h 1911684"/>
              <a:gd name="connsiteX1" fmla="*/ 721895 w 3208420"/>
              <a:gd name="connsiteY1" fmla="*/ 1122947 h 1911684"/>
              <a:gd name="connsiteX2" fmla="*/ 1999915 w 3208420"/>
              <a:gd name="connsiteY2" fmla="*/ 1656608 h 1911684"/>
              <a:gd name="connsiteX3" fmla="*/ 3208420 w 3208420"/>
              <a:gd name="connsiteY3" fmla="*/ 1911684 h 191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0" h="1911684">
                <a:moveTo>
                  <a:pt x="0" y="0"/>
                </a:moveTo>
                <a:cubicBezTo>
                  <a:pt x="251772" y="431131"/>
                  <a:pt x="281629" y="1127583"/>
                  <a:pt x="721895" y="1122947"/>
                </a:cubicBezTo>
                <a:cubicBezTo>
                  <a:pt x="1162161" y="1118311"/>
                  <a:pt x="1587722" y="1514011"/>
                  <a:pt x="1999915" y="1656608"/>
                </a:cubicBezTo>
                <a:cubicBezTo>
                  <a:pt x="2402750" y="1741633"/>
                  <a:pt x="2792216" y="1893501"/>
                  <a:pt x="3208420" y="191168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53895" y="1403684"/>
            <a:ext cx="614947" cy="176463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580106" y="2107662"/>
            <a:ext cx="614947" cy="139941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3158" y="2737053"/>
            <a:ext cx="721895" cy="139941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68842" y="3168316"/>
            <a:ext cx="10293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5053" y="3507074"/>
            <a:ext cx="1376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95053" y="4136465"/>
            <a:ext cx="1376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371474" y="3168317"/>
            <a:ext cx="2058737" cy="521368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23874" y="3521518"/>
            <a:ext cx="2058737" cy="448903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523874" y="4110063"/>
            <a:ext cx="2400968" cy="194569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79" y="2968124"/>
            <a:ext cx="50800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18900000">
            <a:off x="2140328" y="33368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</a:t>
            </a:r>
            <a:r>
              <a:rPr lang="en-US" dirty="0" err="1" smtClean="0"/>
              <a:t>üssigkeit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5261" y="352151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Verfl</a:t>
            </a:r>
            <a:r>
              <a:rPr lang="en-US" dirty="0" err="1" smtClean="0"/>
              <a:t>üssi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err="1" smtClean="0"/>
              <a:t>gungsgebiet</a:t>
            </a:r>
            <a:endParaRPr lang="en-US" dirty="0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2" y="2464468"/>
            <a:ext cx="7747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63" y="4593055"/>
            <a:ext cx="7874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976438" y="431406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810000" y="251593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5873" y="209148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Punkt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8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660900"/>
            <a:ext cx="215900" cy="2159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518771" y="2970275"/>
            <a:ext cx="1463901" cy="1076187"/>
          </a:xfrm>
          <a:custGeom>
            <a:avLst/>
            <a:gdLst>
              <a:gd name="connsiteX0" fmla="*/ 0 w 1463901"/>
              <a:gd name="connsiteY0" fmla="*/ 1076187 h 1076187"/>
              <a:gd name="connsiteX1" fmla="*/ 796534 w 1463901"/>
              <a:gd name="connsiteY1" fmla="*/ 559618 h 1076187"/>
              <a:gd name="connsiteX2" fmla="*/ 1463901 w 1463901"/>
              <a:gd name="connsiteY2" fmla="*/ 0 h 107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901" h="1076187">
                <a:moveTo>
                  <a:pt x="0" y="1076187"/>
                </a:moveTo>
                <a:cubicBezTo>
                  <a:pt x="276275" y="907584"/>
                  <a:pt x="552551" y="738982"/>
                  <a:pt x="796534" y="559618"/>
                </a:cubicBezTo>
                <a:cubicBezTo>
                  <a:pt x="1040517" y="380254"/>
                  <a:pt x="1463901" y="0"/>
                  <a:pt x="1463901" y="0"/>
                </a:cubicBezTo>
              </a:path>
            </a:pathLst>
          </a:cu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85607" y="2936586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949777" y="2298399"/>
            <a:ext cx="2207184" cy="702356"/>
          </a:xfrm>
          <a:custGeom>
            <a:avLst/>
            <a:gdLst>
              <a:gd name="connsiteX0" fmla="*/ 0 w 2884747"/>
              <a:gd name="connsiteY0" fmla="*/ 1183806 h 1183806"/>
              <a:gd name="connsiteX1" fmla="*/ 1657653 w 2884747"/>
              <a:gd name="connsiteY1" fmla="*/ 860950 h 1183806"/>
              <a:gd name="connsiteX2" fmla="*/ 2884747 w 2884747"/>
              <a:gd name="connsiteY2" fmla="*/ 0 h 1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747" h="1183806">
                <a:moveTo>
                  <a:pt x="0" y="1183806"/>
                </a:moveTo>
                <a:cubicBezTo>
                  <a:pt x="588431" y="1121028"/>
                  <a:pt x="1176862" y="1058251"/>
                  <a:pt x="1657653" y="860950"/>
                </a:cubicBezTo>
                <a:cubicBezTo>
                  <a:pt x="2138444" y="663649"/>
                  <a:pt x="2884747" y="0"/>
                  <a:pt x="2884747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39616" y="1343427"/>
            <a:ext cx="1140982" cy="1657328"/>
          </a:xfrm>
          <a:custGeom>
            <a:avLst/>
            <a:gdLst>
              <a:gd name="connsiteX0" fmla="*/ 0 w 1140982"/>
              <a:gd name="connsiteY0" fmla="*/ 1657328 h 1657328"/>
              <a:gd name="connsiteX1" fmla="*/ 775007 w 1140982"/>
              <a:gd name="connsiteY1" fmla="*/ 882473 h 1657328"/>
              <a:gd name="connsiteX2" fmla="*/ 1140982 w 1140982"/>
              <a:gd name="connsiteY2" fmla="*/ 0 h 165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982" h="1657328">
                <a:moveTo>
                  <a:pt x="0" y="1657328"/>
                </a:moveTo>
                <a:cubicBezTo>
                  <a:pt x="292421" y="1408011"/>
                  <a:pt x="584843" y="1158694"/>
                  <a:pt x="775007" y="882473"/>
                </a:cubicBezTo>
                <a:cubicBezTo>
                  <a:pt x="965171" y="606252"/>
                  <a:pt x="1140982" y="0"/>
                  <a:pt x="1140982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36529" y="1929067"/>
            <a:ext cx="54601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fest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201528" y="2970275"/>
            <a:ext cx="11336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gasf</a:t>
            </a:r>
            <a:r>
              <a:rPr lang="en-US" b="1" dirty="0" err="1" smtClean="0"/>
              <a:t>örmig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80598" y="1929067"/>
            <a:ext cx="78739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fl</a:t>
            </a:r>
            <a:r>
              <a:rPr lang="en-US" b="1" dirty="0" err="1" smtClean="0"/>
              <a:t>üssig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83078" y="2290255"/>
            <a:ext cx="140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Dampfdruck</a:t>
            </a:r>
            <a:r>
              <a:rPr lang="en-US" dirty="0" smtClean="0"/>
              <a:t>-</a:t>
            </a:r>
            <a:br>
              <a:rPr lang="en-US" dirty="0" smtClean="0"/>
            </a:br>
            <a:r>
              <a:rPr lang="en-US" dirty="0" err="1" smtClean="0"/>
              <a:t>kurve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0520" y="1415469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Schmelzkurve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82672" y="3064923"/>
            <a:ext cx="558799" cy="56896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23459" y="3420523"/>
            <a:ext cx="234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Tripelpunkt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Koexistenz</a:t>
            </a:r>
            <a:r>
              <a:rPr lang="en-US" dirty="0" smtClean="0"/>
              <a:t> von Gas, </a:t>
            </a:r>
            <a:br>
              <a:rPr lang="en-US" dirty="0" smtClean="0"/>
            </a:br>
            <a:r>
              <a:rPr lang="en-US" dirty="0" err="1" smtClean="0"/>
              <a:t>Fl</a:t>
            </a:r>
            <a:r>
              <a:rPr lang="en-US" dirty="0" err="1" smtClean="0"/>
              <a:t>üssigkeit</a:t>
            </a:r>
            <a:r>
              <a:rPr lang="en-US" dirty="0" smtClean="0"/>
              <a:t>, </a:t>
            </a:r>
            <a:r>
              <a:rPr lang="en-US" dirty="0" err="1" smtClean="0"/>
              <a:t>Festkörper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268898" y="3151925"/>
            <a:ext cx="0" cy="839883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8789" y="3991808"/>
            <a:ext cx="11336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gasf</a:t>
            </a:r>
            <a:r>
              <a:rPr lang="en-US" b="1" dirty="0" err="1" smtClean="0"/>
              <a:t>örmig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46629" y="2782593"/>
            <a:ext cx="13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Sublimation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21112" y="2383670"/>
            <a:ext cx="248432" cy="235981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1"/>
          </p:cNvCxnSpPr>
          <p:nvPr/>
        </p:nvCxnSpPr>
        <p:spPr>
          <a:xfrm flipH="1" flipV="1">
            <a:off x="5042088" y="1415470"/>
            <a:ext cx="248432" cy="184665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092792" y="2226086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227822" y="18961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Punkt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76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409700"/>
            <a:ext cx="6134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72760</TotalTime>
  <Words>96</Words>
  <Application>Microsoft Macintosh PowerPoint</Application>
  <PresentationFormat>On-screen Show (4:3)</PresentationFormat>
  <Paragraphs>70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152</cp:revision>
  <dcterms:created xsi:type="dcterms:W3CDTF">2018-10-03T20:23:12Z</dcterms:created>
  <dcterms:modified xsi:type="dcterms:W3CDTF">2019-01-23T22:42:01Z</dcterms:modified>
</cp:coreProperties>
</file>